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6858000" cy="11887200"/>
  <p:notesSz cx="6858000" cy="9144000"/>
  <p:defaultTextStyle>
    <a:defPPr>
      <a:defRPr lang="en-US"/>
    </a:defPPr>
    <a:lvl1pPr marL="0" algn="l" defTabSz="49469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4690" algn="l" defTabSz="49469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9381" algn="l" defTabSz="49469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84071" algn="l" defTabSz="49469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78762" algn="l" defTabSz="49469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73452" algn="l" defTabSz="49469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68142" algn="l" defTabSz="49469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62833" algn="l" defTabSz="49469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57523" algn="l" defTabSz="49469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3942" autoAdjust="0"/>
    <p:restoredTop sz="94660"/>
  </p:normalViewPr>
  <p:slideViewPr>
    <p:cSldViewPr snapToGrid="0" snapToObjects="1">
      <p:cViewPr>
        <p:scale>
          <a:sx n="60" d="100"/>
          <a:sy n="60" d="100"/>
        </p:scale>
        <p:origin x="-2688" y="-184"/>
      </p:cViewPr>
      <p:guideLst>
        <p:guide orient="horz" pos="3744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692739"/>
            <a:ext cx="5829300" cy="25480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6736080"/>
            <a:ext cx="4800600" cy="30378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9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4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78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73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68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62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57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762216"/>
            <a:ext cx="1157288" cy="162265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762216"/>
            <a:ext cx="3357563" cy="162265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638628"/>
            <a:ext cx="5829300" cy="2360930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5038304"/>
            <a:ext cx="5829300" cy="260032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469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8938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8407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7876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734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681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628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5752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4438442"/>
            <a:ext cx="2257425" cy="12550351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4438442"/>
            <a:ext cx="2257425" cy="12550351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76039"/>
            <a:ext cx="6172200" cy="1981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660864"/>
            <a:ext cx="3030141" cy="110892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690" indent="0">
              <a:buNone/>
              <a:defRPr sz="2200" b="1"/>
            </a:lvl2pPr>
            <a:lvl3pPr marL="989381" indent="0">
              <a:buNone/>
              <a:defRPr sz="1900" b="1"/>
            </a:lvl3pPr>
            <a:lvl4pPr marL="1484071" indent="0">
              <a:buNone/>
              <a:defRPr sz="1700" b="1"/>
            </a:lvl4pPr>
            <a:lvl5pPr marL="1978762" indent="0">
              <a:buNone/>
              <a:defRPr sz="1700" b="1"/>
            </a:lvl5pPr>
            <a:lvl6pPr marL="2473452" indent="0">
              <a:buNone/>
              <a:defRPr sz="1700" b="1"/>
            </a:lvl6pPr>
            <a:lvl7pPr marL="2968142" indent="0">
              <a:buNone/>
              <a:defRPr sz="1700" b="1"/>
            </a:lvl7pPr>
            <a:lvl8pPr marL="3462833" indent="0">
              <a:buNone/>
              <a:defRPr sz="1700" b="1"/>
            </a:lvl8pPr>
            <a:lvl9pPr marL="3957523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769784"/>
            <a:ext cx="3030141" cy="684889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660864"/>
            <a:ext cx="3031331" cy="110892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4690" indent="0">
              <a:buNone/>
              <a:defRPr sz="2200" b="1"/>
            </a:lvl2pPr>
            <a:lvl3pPr marL="989381" indent="0">
              <a:buNone/>
              <a:defRPr sz="1900" b="1"/>
            </a:lvl3pPr>
            <a:lvl4pPr marL="1484071" indent="0">
              <a:buNone/>
              <a:defRPr sz="1700" b="1"/>
            </a:lvl4pPr>
            <a:lvl5pPr marL="1978762" indent="0">
              <a:buNone/>
              <a:defRPr sz="1700" b="1"/>
            </a:lvl5pPr>
            <a:lvl6pPr marL="2473452" indent="0">
              <a:buNone/>
              <a:defRPr sz="1700" b="1"/>
            </a:lvl6pPr>
            <a:lvl7pPr marL="2968142" indent="0">
              <a:buNone/>
              <a:defRPr sz="1700" b="1"/>
            </a:lvl7pPr>
            <a:lvl8pPr marL="3462833" indent="0">
              <a:buNone/>
              <a:defRPr sz="1700" b="1"/>
            </a:lvl8pPr>
            <a:lvl9pPr marL="3957523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769784"/>
            <a:ext cx="3031331" cy="684889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473287"/>
            <a:ext cx="2256235" cy="20142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473288"/>
            <a:ext cx="3833813" cy="10145396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487508"/>
            <a:ext cx="2256235" cy="8131176"/>
          </a:xfrm>
        </p:spPr>
        <p:txBody>
          <a:bodyPr/>
          <a:lstStyle>
            <a:lvl1pPr marL="0" indent="0">
              <a:buNone/>
              <a:defRPr sz="1500"/>
            </a:lvl1pPr>
            <a:lvl2pPr marL="494690" indent="0">
              <a:buNone/>
              <a:defRPr sz="1300"/>
            </a:lvl2pPr>
            <a:lvl3pPr marL="989381" indent="0">
              <a:buNone/>
              <a:defRPr sz="1100"/>
            </a:lvl3pPr>
            <a:lvl4pPr marL="1484071" indent="0">
              <a:buNone/>
              <a:defRPr sz="1000"/>
            </a:lvl4pPr>
            <a:lvl5pPr marL="1978762" indent="0">
              <a:buNone/>
              <a:defRPr sz="1000"/>
            </a:lvl5pPr>
            <a:lvl6pPr marL="2473452" indent="0">
              <a:buNone/>
              <a:defRPr sz="1000"/>
            </a:lvl6pPr>
            <a:lvl7pPr marL="2968142" indent="0">
              <a:buNone/>
              <a:defRPr sz="1000"/>
            </a:lvl7pPr>
            <a:lvl8pPr marL="3462833" indent="0">
              <a:buNone/>
              <a:defRPr sz="1000"/>
            </a:lvl8pPr>
            <a:lvl9pPr marL="395752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7" y="8321041"/>
            <a:ext cx="4114800" cy="98234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7" y="1062143"/>
            <a:ext cx="4114800" cy="7132320"/>
          </a:xfrm>
        </p:spPr>
        <p:txBody>
          <a:bodyPr/>
          <a:lstStyle>
            <a:lvl1pPr marL="0" indent="0">
              <a:buNone/>
              <a:defRPr sz="3500"/>
            </a:lvl1pPr>
            <a:lvl2pPr marL="494690" indent="0">
              <a:buNone/>
              <a:defRPr sz="3000"/>
            </a:lvl2pPr>
            <a:lvl3pPr marL="989381" indent="0">
              <a:buNone/>
              <a:defRPr sz="2600"/>
            </a:lvl3pPr>
            <a:lvl4pPr marL="1484071" indent="0">
              <a:buNone/>
              <a:defRPr sz="2200"/>
            </a:lvl4pPr>
            <a:lvl5pPr marL="1978762" indent="0">
              <a:buNone/>
              <a:defRPr sz="2200"/>
            </a:lvl5pPr>
            <a:lvl6pPr marL="2473452" indent="0">
              <a:buNone/>
              <a:defRPr sz="2200"/>
            </a:lvl6pPr>
            <a:lvl7pPr marL="2968142" indent="0">
              <a:buNone/>
              <a:defRPr sz="2200"/>
            </a:lvl7pPr>
            <a:lvl8pPr marL="3462833" indent="0">
              <a:buNone/>
              <a:defRPr sz="2200"/>
            </a:lvl8pPr>
            <a:lvl9pPr marL="3957523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7" y="9303387"/>
            <a:ext cx="4114800" cy="1395094"/>
          </a:xfrm>
        </p:spPr>
        <p:txBody>
          <a:bodyPr/>
          <a:lstStyle>
            <a:lvl1pPr marL="0" indent="0">
              <a:buNone/>
              <a:defRPr sz="1500"/>
            </a:lvl1pPr>
            <a:lvl2pPr marL="494690" indent="0">
              <a:buNone/>
              <a:defRPr sz="1300"/>
            </a:lvl2pPr>
            <a:lvl3pPr marL="989381" indent="0">
              <a:buNone/>
              <a:defRPr sz="1100"/>
            </a:lvl3pPr>
            <a:lvl4pPr marL="1484071" indent="0">
              <a:buNone/>
              <a:defRPr sz="1000"/>
            </a:lvl4pPr>
            <a:lvl5pPr marL="1978762" indent="0">
              <a:buNone/>
              <a:defRPr sz="1000"/>
            </a:lvl5pPr>
            <a:lvl6pPr marL="2473452" indent="0">
              <a:buNone/>
              <a:defRPr sz="1000"/>
            </a:lvl6pPr>
            <a:lvl7pPr marL="2968142" indent="0">
              <a:buNone/>
              <a:defRPr sz="1000"/>
            </a:lvl7pPr>
            <a:lvl8pPr marL="3462833" indent="0">
              <a:buNone/>
              <a:defRPr sz="1000"/>
            </a:lvl8pPr>
            <a:lvl9pPr marL="395752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476039"/>
            <a:ext cx="6172200" cy="1981200"/>
          </a:xfrm>
          <a:prstGeom prst="rect">
            <a:avLst/>
          </a:prstGeom>
        </p:spPr>
        <p:txBody>
          <a:bodyPr vert="horz" lIns="98938" tIns="49469" rIns="98938" bIns="4946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773682"/>
            <a:ext cx="6172200" cy="7845003"/>
          </a:xfrm>
          <a:prstGeom prst="rect">
            <a:avLst/>
          </a:prstGeom>
        </p:spPr>
        <p:txBody>
          <a:bodyPr vert="horz" lIns="98938" tIns="49469" rIns="98938" bIns="4946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11017676"/>
            <a:ext cx="1600200" cy="632883"/>
          </a:xfrm>
          <a:prstGeom prst="rect">
            <a:avLst/>
          </a:prstGeom>
        </p:spPr>
        <p:txBody>
          <a:bodyPr vert="horz" lIns="98938" tIns="49469" rIns="98938" bIns="4946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5FEC5-FB29-BE45-ACD7-1C1ECE56DB58}" type="datetimeFigureOut">
              <a:rPr lang="en-US" smtClean="0"/>
              <a:t>8/3/12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11017676"/>
            <a:ext cx="2171700" cy="632883"/>
          </a:xfrm>
          <a:prstGeom prst="rect">
            <a:avLst/>
          </a:prstGeom>
        </p:spPr>
        <p:txBody>
          <a:bodyPr vert="horz" lIns="98938" tIns="49469" rIns="98938" bIns="4946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11017676"/>
            <a:ext cx="1600200" cy="632883"/>
          </a:xfrm>
          <a:prstGeom prst="rect">
            <a:avLst/>
          </a:prstGeom>
        </p:spPr>
        <p:txBody>
          <a:bodyPr vert="horz" lIns="98938" tIns="49469" rIns="98938" bIns="4946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1505A-2EA5-A24F-94C3-A5D24A622E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469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1018" indent="-371018" algn="l" defTabSz="494690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3872" indent="-309182" algn="l" defTabSz="494690" rtl="0" eaLnBrk="1" latinLnBrk="0" hangingPunct="1">
        <a:spcBef>
          <a:spcPct val="20000"/>
        </a:spcBef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6726" indent="-247345" algn="l" defTabSz="49469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1416" indent="-247345" algn="l" defTabSz="49469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26107" indent="-247345" algn="l" defTabSz="49469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97" indent="-247345" algn="l" defTabSz="49469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15488" indent="-247345" algn="l" defTabSz="49469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10178" indent="-247345" algn="l" defTabSz="49469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04868" indent="-247345" algn="l" defTabSz="49469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46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4690" algn="l" defTabSz="4946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9381" algn="l" defTabSz="4946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84071" algn="l" defTabSz="4946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78762" algn="l" defTabSz="4946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73452" algn="l" defTabSz="4946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142" algn="l" defTabSz="4946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62833" algn="l" defTabSz="4946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57523" algn="l" defTabSz="4946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145574"/>
            <a:ext cx="6858000" cy="219860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938" tIns="49469" rIns="98938" bIns="49469"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Slider image that will rotate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0688" y="5350227"/>
            <a:ext cx="2770187" cy="11272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938" tIns="49469" rIns="98938" bIns="49469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 want to volunteer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1300" dirty="0" smtClean="0">
                <a:solidFill>
                  <a:schemeClr val="tx1"/>
                </a:solidFill>
              </a:rPr>
              <a:t>[Enter Email to Register]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0688" y="7764819"/>
            <a:ext cx="1730375" cy="258636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938" tIns="49469" rIns="98938" bIns="49469"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Feed of Latest Donated Services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731444"/>
            <a:ext cx="6857999" cy="69511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938" tIns="49469" rIns="98938" bIns="49469"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Slider of Charity Logos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67126" y="5350227"/>
            <a:ext cx="2746376" cy="11272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938" tIns="49469" rIns="98938" bIns="49469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 want to hire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46627" y="7764819"/>
            <a:ext cx="1730375" cy="258636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938" tIns="49469" rIns="98938" bIns="49469"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Blog Feed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89214" y="7764819"/>
            <a:ext cx="1730375" cy="258636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938" tIns="49469" rIns="98938" bIns="49469"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Feed of Latest Help Wanted Ads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98876" y="3609148"/>
            <a:ext cx="2714626" cy="151741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8938" tIns="49469" rIns="98938" bIns="49469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Video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001" y="10494074"/>
            <a:ext cx="1516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About Us</a:t>
            </a:r>
          </a:p>
          <a:p>
            <a:r>
              <a:rPr lang="en-US" sz="1600" dirty="0" smtClean="0"/>
              <a:t>Our Story</a:t>
            </a:r>
          </a:p>
          <a:p>
            <a:r>
              <a:rPr lang="en-US" sz="1600" dirty="0" err="1" smtClean="0"/>
              <a:t>FAQs</a:t>
            </a:r>
            <a:endParaRPr lang="en-US" sz="1600" dirty="0" smtClean="0"/>
          </a:p>
          <a:p>
            <a:r>
              <a:rPr lang="en-US" sz="1600" dirty="0" smtClean="0"/>
              <a:t>Newsroom</a:t>
            </a:r>
          </a:p>
          <a:p>
            <a:endParaRPr lang="en-US" sz="16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859319" y="10724419"/>
            <a:ext cx="18078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Charities</a:t>
            </a:r>
          </a:p>
          <a:p>
            <a:r>
              <a:rPr lang="en-US" sz="1600" dirty="0" smtClean="0"/>
              <a:t>Privacy Policy</a:t>
            </a:r>
          </a:p>
          <a:p>
            <a:r>
              <a:rPr lang="en-US" sz="1600" dirty="0" smtClean="0"/>
              <a:t>Terms &amp; Conditions</a:t>
            </a:r>
          </a:p>
          <a:p>
            <a:endParaRPr lang="en-US" sz="1600" dirty="0"/>
          </a:p>
        </p:txBody>
      </p:sp>
      <p:pic>
        <p:nvPicPr>
          <p:cNvPr id="13" name="Picture 12" descr="Voolla_Logo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03199" y="139339"/>
            <a:ext cx="1947864" cy="8474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82588" y="3625026"/>
            <a:ext cx="277018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Welcome to Voolla</a:t>
            </a:r>
            <a:endParaRPr lang="en-US" sz="1400" dirty="0" smtClean="0"/>
          </a:p>
          <a:p>
            <a:r>
              <a:rPr lang="en-US" sz="1200" dirty="0" smtClean="0"/>
              <a:t>Voolla is the first online marketplace which turns volunteer skilled into real money for charities. Other text to be determined. </a:t>
            </a:r>
            <a:r>
              <a:rPr lang="en-US" sz="1200" dirty="0" smtClean="0"/>
              <a:t>Other text to be determined  Other text to be determined. Other text to be determined Other text to be…..</a:t>
            </a:r>
            <a:endParaRPr lang="en-US" sz="12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rcRect t="64800" b="5760"/>
          <a:stretch>
            <a:fillRect/>
          </a:stretch>
        </p:blipFill>
        <p:spPr>
          <a:xfrm>
            <a:off x="5898075" y="854281"/>
            <a:ext cx="900367" cy="2650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384800" y="63139"/>
            <a:ext cx="1351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Register | Login</a:t>
            </a:r>
            <a:endParaRPr 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287838" y="10544508"/>
            <a:ext cx="1610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Connect With Us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rcRect t="64800" b="5760"/>
          <a:stretch>
            <a:fillRect/>
          </a:stretch>
        </p:blipFill>
        <p:spPr>
          <a:xfrm>
            <a:off x="4351339" y="10904228"/>
            <a:ext cx="1197743" cy="35261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287838" y="11239613"/>
            <a:ext cx="16856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More contact information &gt;&gt;</a:t>
            </a:r>
          </a:p>
        </p:txBody>
      </p:sp>
      <p:pic>
        <p:nvPicPr>
          <p:cNvPr id="28" name="Picture 27" descr="Screen Shot 2012-08-03 at 2.41.30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1922" y="5978822"/>
            <a:ext cx="1355633" cy="26506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393560" y="796321"/>
            <a:ext cx="312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LinkTBD</a:t>
            </a:r>
            <a:r>
              <a:rPr lang="en-US" sz="1400" dirty="0" smtClean="0"/>
              <a:t> | </a:t>
            </a:r>
            <a:r>
              <a:rPr lang="en-US" sz="1400" dirty="0" err="1" smtClean="0"/>
              <a:t>LinkTBD</a:t>
            </a:r>
            <a:r>
              <a:rPr lang="en-US" sz="1400" dirty="0" smtClean="0"/>
              <a:t> | </a:t>
            </a:r>
            <a:r>
              <a:rPr lang="en-US" sz="1400" dirty="0" err="1" smtClean="0"/>
              <a:t>LinkTBD</a:t>
            </a:r>
            <a:r>
              <a:rPr lang="en-US" sz="1400" dirty="0" smtClean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114</Words>
  <Application>Microsoft Macintosh PowerPoint</Application>
  <PresentationFormat>Custom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MarKomm Consulting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Downs</dc:creator>
  <cp:lastModifiedBy>Stephanie Downs</cp:lastModifiedBy>
  <cp:revision>5</cp:revision>
  <dcterms:created xsi:type="dcterms:W3CDTF">2012-08-03T05:48:39Z</dcterms:created>
  <dcterms:modified xsi:type="dcterms:W3CDTF">2012-08-03T07:10:05Z</dcterms:modified>
</cp:coreProperties>
</file>